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27"/>
    <p:restoredTop sz="94708"/>
  </p:normalViewPr>
  <p:slideViewPr>
    <p:cSldViewPr snapToGrid="0" snapToObjects="1">
      <p:cViewPr varScale="1">
        <p:scale>
          <a:sx n="88" d="100"/>
          <a:sy n="88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D2C37E-A17E-1743-BCB5-0441817293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4092C29-EE53-0E41-8ED9-9E64DEA09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2D0991-3843-BD45-A2EE-8C92A453F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A5831D-C891-6146-9391-2856A3F34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1EBC68-6245-F549-B992-A72285B77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20462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8AD6C-0E77-6B4E-802A-F9AD6D9C7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4F5F18-FFBA-EE45-B8A9-FFBF528141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6A6C45-267D-BD44-92AF-887E20F16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44DC08-62A5-3A4A-A6C9-3F3C3510A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A3BBCF-D93E-914E-BA3E-155893709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16559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6E34776-DDA6-BD4B-8853-86A0C688F7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388B24-85C4-D64C-A51D-A0F505CBC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D43FAD-9718-0444-9BC4-D895875D3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19544A-EB41-474F-8F82-1E10C31C8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D4F7E5-FFA0-FE40-BF28-60D31653B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22055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EEA778-53AC-7547-9E34-61C4CEE30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385986-5BC0-6B4B-8373-E745F62BD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67977-7E15-AE44-9E4E-99F85AD29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A53975-89F4-E34B-88E2-26E69343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1FD367-56F7-7042-B411-F1EE36F88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24154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7526D8-E182-944C-B745-1EA7981B4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7C1FC0-C119-3543-BF11-2CB83062E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2F928E-0E76-D747-AE38-6092FEDF0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EC555B-51E8-2D43-BEE8-BBD5C0048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E8593E-F073-1746-AE35-65E405690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1349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63EC71-07E5-F647-9A4E-A0FE6DDE5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32D53B-7BAA-2249-A2A1-5B12D0012A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8BB8CC-49AB-3041-8D43-B71CDAF69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21D661-8EBF-2446-9658-660DE2B5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B4DCDC-C4BF-7147-95BB-AEAC2A939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7C278F-459A-A24B-9339-95D88529A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9019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F66404-7FED-8642-804E-03AE6EA6E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145A75-45BC-CF47-B461-77C1C9990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9FE797-A4E0-0542-A9F3-B6476FEE4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F2E6502-D94A-1249-A96A-8B308F9E8D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CD0B05-E19D-AE44-92EA-5352651505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A177043-1C51-BE40-8327-D717EA483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DAD8060-CFAB-9D42-B305-8CA3A5E5F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4601217-07EE-2A42-BF6C-39D382AE4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02816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6A3FC0-744E-7F42-B97A-E6078605E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E61F5F-1592-C341-B8E1-A295D1822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4AAB3DC-75BE-1C4F-A2CE-F0694C9BC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ABDC943-CF02-7F4B-88AD-447AE0A89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68223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D5558C5-D69F-8D45-AF32-02A44D8FE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7B8EDCA-FE73-E043-96D8-14A73576E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1B62CC-D660-B94A-8A8A-19477F518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75847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F36BB-9FEB-7F44-B40C-32C7F06BC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808832-D139-704A-88D6-C0B708816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C3DA57-44A5-B543-A11B-D7DF30738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E4BA17-A212-7A40-9426-1210230FE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330268-444D-5A4E-807B-6886AEA91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4A2FA8-2E4B-5947-A630-7E5B1FB7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574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3402C3-D0AB-7849-910E-64143AC68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CB7AFFC-AA58-844A-B524-88B83A2E00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DE7690-CA12-B04C-8F1A-B952FA76A8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009E77-CA0A-AE4F-94BC-817A1481F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382775-7BB7-4E4D-899D-FAF44A70A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5ABD8B-1317-344D-AF14-6564C1273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4668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5C8C0C3-1623-FB43-A298-65923996F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68FDAE-93A3-C849-B304-0795F96F7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55D34D-73AB-2947-A7B7-EB216F52CE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0B6FC-1D87-BD4B-A622-DC8402A1C51E}" type="datetimeFigureOut">
              <a:rPr kumimoji="1" lang="ko-Kore-KR" altLang="en-US" smtClean="0"/>
              <a:t>2020. 7. 14.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219B1E-2CCF-804D-B151-4F0A0F19A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4E328A-7C7F-E349-9B3A-5129E0F8B1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5FA8E0-A51B-2041-8F49-03698EAD6B8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9798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109901-51C5-2742-BA5A-CC08DF0C75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FDE9F9-2C40-C04E-BF60-566A9DD0E8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0286413-550C-3A4E-8E96-D5C58EA15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0" y="254000"/>
            <a:ext cx="6350000" cy="635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9A7D5B-E41D-AF43-A057-AD9B18FAD34F}"/>
              </a:ext>
            </a:extLst>
          </p:cNvPr>
          <p:cNvSpPr txBox="1"/>
          <p:nvPr/>
        </p:nvSpPr>
        <p:spPr>
          <a:xfrm>
            <a:off x="8837050" y="5957540"/>
            <a:ext cx="1830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b="1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3</a:t>
            </a:r>
            <a:r>
              <a:rPr kumimoji="1" lang="en-US" altLang="ko-KR" sz="2400" b="1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220</a:t>
            </a:r>
            <a:r>
              <a:rPr kumimoji="1" lang="ko-KR" altLang="en-US" sz="2400" b="1" dirty="0"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  <a:t> </a:t>
            </a:r>
            <a:r>
              <a:rPr kumimoji="1" lang="ko-KR" altLang="en-US" sz="2400" b="1" dirty="0" err="1"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  <a:t>최호승</a:t>
            </a:r>
            <a:endParaRPr kumimoji="1" lang="en-US" altLang="ko-KR" sz="2400" b="1" dirty="0">
              <a:latin typeface="Apple SD Gothic Neo ExtraBold" panose="02000300000000000000" pitchFamily="2" charset="-127"/>
              <a:ea typeface="Apple SD Gothic Neo ExtraBold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6077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ECD5F-21CD-164C-894E-89CDE1DC8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b="1" dirty="0"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  <a:t>아이템 소개 및 경쟁 제품 분석</a:t>
            </a:r>
            <a:endParaRPr kumimoji="1" lang="ko-Kore-KR" altLang="en-US" b="1" dirty="0">
              <a:latin typeface="Apple SD Gothic Neo ExtraBold" panose="02000300000000000000" pitchFamily="2" charset="-127"/>
              <a:ea typeface="Apple SD Gothic Neo ExtraBold" panose="02000300000000000000" pitchFamily="2" charset="-127"/>
            </a:endParaRP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2C1E1200-2553-F246-975E-05F060911C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7734731"/>
              </p:ext>
            </p:extLst>
          </p:nvPr>
        </p:nvGraphicFramePr>
        <p:xfrm>
          <a:off x="838200" y="1825625"/>
          <a:ext cx="10515600" cy="43537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5293">
                  <a:extLst>
                    <a:ext uri="{9D8B030D-6E8A-4147-A177-3AD203B41FA5}">
                      <a16:colId xmlns:a16="http://schemas.microsoft.com/office/drawing/2014/main" val="4112636175"/>
                    </a:ext>
                  </a:extLst>
                </a:gridCol>
                <a:gridCol w="3864073">
                  <a:extLst>
                    <a:ext uri="{9D8B030D-6E8A-4147-A177-3AD203B41FA5}">
                      <a16:colId xmlns:a16="http://schemas.microsoft.com/office/drawing/2014/main" val="2748874950"/>
                    </a:ext>
                  </a:extLst>
                </a:gridCol>
                <a:gridCol w="4356234">
                  <a:extLst>
                    <a:ext uri="{9D8B030D-6E8A-4147-A177-3AD203B41FA5}">
                      <a16:colId xmlns:a16="http://schemas.microsoft.com/office/drawing/2014/main" val="3739099327"/>
                    </a:ext>
                  </a:extLst>
                </a:gridCol>
              </a:tblGrid>
              <a:tr h="782821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아이템 소개와 특성</a:t>
                      </a:r>
                      <a:endParaRPr lang="ko-Kore-KR" altLang="en-US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소상공인 중심의 상점 및 배달 시스템</a:t>
                      </a:r>
                      <a:endParaRPr lang="ko-Kore-KR" altLang="en-US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069098"/>
                  </a:ext>
                </a:extLst>
              </a:tr>
              <a:tr h="1443790">
                <a:tc rowSpan="2">
                  <a:txBody>
                    <a:bodyPr/>
                    <a:lstStyle/>
                    <a:p>
                      <a:pPr algn="ctr"/>
                      <a:r>
                        <a:rPr lang="ko-Kore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경쟁</a:t>
                      </a:r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제품 분석</a:t>
                      </a:r>
                      <a:endParaRPr lang="ko-Kore-KR" altLang="en-US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배민 마켓</a:t>
                      </a:r>
                      <a:endParaRPr lang="en-US" altLang="ko-Kore-KR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쿠팡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483070"/>
                  </a:ext>
                </a:extLst>
              </a:tr>
              <a:tr h="2127183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물류창고를</a:t>
                      </a:r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중심으로 한 서비스</a:t>
                      </a:r>
                      <a:endParaRPr lang="ko-Kore-KR" altLang="en-US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빠른</a:t>
                      </a:r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배송을 중심으로 한 서비스</a:t>
                      </a:r>
                      <a:endParaRPr lang="ko-Kore-KR" altLang="en-US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5106859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576D086A-1667-504F-BA86-376D2C195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501" y="2710966"/>
            <a:ext cx="1421170" cy="106213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B29E1D0-E9E4-DE47-A80E-1BFA69B59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6672" y="2722997"/>
            <a:ext cx="18161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946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6D55A8-773A-EB42-921F-9B5AA1F9D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b="1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SWOT</a:t>
            </a:r>
            <a:r>
              <a:rPr kumimoji="1" lang="en-US" altLang="ko-Kore-KR" b="1" dirty="0"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  <a:t> </a:t>
            </a:r>
            <a:r>
              <a:rPr kumimoji="1" lang="ko-KR" altLang="en-US" b="1" dirty="0"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  <a:t>분석</a:t>
            </a:r>
            <a:endParaRPr kumimoji="1" lang="ko-Kore-KR" altLang="en-US" b="1" dirty="0">
              <a:latin typeface="Apple SD Gothic Neo ExtraBold" panose="02000300000000000000" pitchFamily="2" charset="-127"/>
              <a:ea typeface="Apple SD Gothic Neo ExtraBold" panose="02000300000000000000" pitchFamily="2" charset="-127"/>
            </a:endParaRP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AA5522E3-7DCE-964E-8E4B-E393CF5677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8100661"/>
              </p:ext>
            </p:extLst>
          </p:nvPr>
        </p:nvGraphicFramePr>
        <p:xfrm>
          <a:off x="838200" y="1825625"/>
          <a:ext cx="10515600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5535">
                  <a:extLst>
                    <a:ext uri="{9D8B030D-6E8A-4147-A177-3AD203B41FA5}">
                      <a16:colId xmlns:a16="http://schemas.microsoft.com/office/drawing/2014/main" val="4229783134"/>
                    </a:ext>
                  </a:extLst>
                </a:gridCol>
                <a:gridCol w="3753852">
                  <a:extLst>
                    <a:ext uri="{9D8B030D-6E8A-4147-A177-3AD203B41FA5}">
                      <a16:colId xmlns:a16="http://schemas.microsoft.com/office/drawing/2014/main" val="353116421"/>
                    </a:ext>
                  </a:extLst>
                </a:gridCol>
                <a:gridCol w="3586213">
                  <a:extLst>
                    <a:ext uri="{9D8B030D-6E8A-4147-A177-3AD203B41FA5}">
                      <a16:colId xmlns:a16="http://schemas.microsoft.com/office/drawing/2014/main" val="1293385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ko-Kore-KR" altLang="en-US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2400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강점</a:t>
                      </a:r>
                      <a:endParaRPr lang="en-US" altLang="ko-Kore-KR" sz="2400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다양한 기능</a:t>
                      </a:r>
                    </a:p>
                    <a:p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온</a:t>
                      </a:r>
                      <a:r>
                        <a:rPr lang="en-US" altLang="ko-KR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/</a:t>
                      </a:r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오프라인 모두 지원</a:t>
                      </a:r>
                    </a:p>
                    <a:p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거의 대부분의 비즈니스 형태를 지원</a:t>
                      </a:r>
                      <a:endParaRPr lang="ko-Kore-KR" altLang="en-US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2400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약점</a:t>
                      </a:r>
                      <a:endParaRPr lang="en-US" altLang="ko-Kore-KR" sz="2400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b="1" i="0" dirty="0" err="1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판매자에게</a:t>
                      </a:r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</a:t>
                      </a:r>
                      <a:r>
                        <a:rPr lang="ko-KR" altLang="en-US" b="1" i="0" dirty="0" err="1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메리트가</a:t>
                      </a:r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 적음</a:t>
                      </a:r>
                      <a:endParaRPr lang="en-US" altLang="ko-KR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2175962"/>
                  </a:ext>
                </a:extLst>
              </a:tr>
              <a:tr h="868680">
                <a:tc>
                  <a:txBody>
                    <a:bodyPr/>
                    <a:lstStyle/>
                    <a:p>
                      <a:r>
                        <a:rPr lang="ko-Kore-KR" altLang="en-US" sz="2400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기회</a:t>
                      </a:r>
                      <a:endParaRPr lang="en-US" altLang="ko-Kore-KR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경쟁사가 성공하지 못함</a:t>
                      </a:r>
                    </a:p>
                    <a:p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현재 경쟁사에 대한 인식이 좋지 못함</a:t>
                      </a:r>
                      <a:endParaRPr lang="ko-Kore-KR" altLang="en-US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경쟁사보다 더 진보된 기능을 제공</a:t>
                      </a:r>
                      <a:endParaRPr lang="en-US" altLang="ko-KR" b="0" i="0" dirty="0">
                        <a:solidFill>
                          <a:schemeClr val="tx1"/>
                        </a:solidFill>
                        <a:latin typeface="Apple SD Gothic Neo Medium" panose="02000300000000000000" pitchFamily="2" charset="-127"/>
                        <a:ea typeface="Apple SD Gothic Neo Medium" panose="02000300000000000000" pitchFamily="2" charset="-127"/>
                      </a:endParaRPr>
                    </a:p>
                    <a:p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경쟁사보다 </a:t>
                      </a:r>
                      <a:r>
                        <a:rPr lang="ko-KR" altLang="en-US" b="0" i="0" dirty="0" err="1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판매자에게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 더 친화적인 서비스를 제공</a:t>
                      </a:r>
                      <a:endParaRPr lang="ko-Kore-KR" altLang="en-US" b="0" i="0" dirty="0">
                        <a:solidFill>
                          <a:schemeClr val="tx1"/>
                        </a:solidFill>
                        <a:latin typeface="Apple SD Gothic Neo Medium" panose="02000300000000000000" pitchFamily="2" charset="-127"/>
                        <a:ea typeface="Apple SD Gothic Neo Medium" panose="020003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판매자에게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 더 많은 이득이 나오는 방안을 탐색</a:t>
                      </a:r>
                      <a:endParaRPr lang="ko-Kore-KR" altLang="en-US" b="0" i="0" dirty="0">
                        <a:solidFill>
                          <a:schemeClr val="tx1"/>
                        </a:solidFill>
                        <a:latin typeface="Apple SD Gothic Neo Medium" panose="02000300000000000000" pitchFamily="2" charset="-127"/>
                        <a:ea typeface="Apple SD Gothic Neo Medium" panose="020003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9696539"/>
                  </a:ext>
                </a:extLst>
              </a:tr>
              <a:tr h="868680">
                <a:tc>
                  <a:txBody>
                    <a:bodyPr/>
                    <a:lstStyle/>
                    <a:p>
                      <a:r>
                        <a:rPr lang="ko-Kore-KR" altLang="en-US" sz="2400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위험</a:t>
                      </a:r>
                      <a:endParaRPr lang="en-US" altLang="ko-Kore-KR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발전하지는 못했지만 존재하고 있는 경쟁사들</a:t>
                      </a:r>
                    </a:p>
                    <a:p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기존 음식 배달 업계의 시장 진입</a:t>
                      </a:r>
                      <a:endParaRPr lang="en-US" altLang="ko-KR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택배 업체</a:t>
                      </a:r>
                      <a:endParaRPr lang="ko-Kore-KR" altLang="en-US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endParaRPr lang="ko-Kore-KR" altLang="en-US" b="1" i="0" dirty="0">
                        <a:solidFill>
                          <a:schemeClr val="tx1"/>
                        </a:solidFill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오프라인과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 온라인의 연계성을 강화하여 차별화</a:t>
                      </a:r>
                      <a:endParaRPr lang="en-US" altLang="ko-KR" b="0" i="0" dirty="0">
                        <a:solidFill>
                          <a:schemeClr val="tx1"/>
                        </a:solidFill>
                        <a:latin typeface="Apple SD Gothic Neo Medium" panose="02000300000000000000" pitchFamily="2" charset="-127"/>
                        <a:ea typeface="Apple SD Gothic Neo Medium" panose="02000300000000000000" pitchFamily="2" charset="-127"/>
                      </a:endParaRPr>
                    </a:p>
                    <a:p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경쟁사가 지원하지 않는 비즈니스도 지원하여 사용자 확대</a:t>
                      </a:r>
                      <a:endParaRPr lang="ko-Kore-KR" altLang="en-US" b="0" i="0" dirty="0">
                        <a:solidFill>
                          <a:schemeClr val="tx1"/>
                        </a:solidFill>
                        <a:latin typeface="Apple SD Gothic Neo Medium" panose="02000300000000000000" pitchFamily="2" charset="-127"/>
                        <a:ea typeface="Apple SD Gothic Neo Medium" panose="020003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경쟁사보다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 더 낮은 수수료</a:t>
                      </a:r>
                      <a:endParaRPr lang="en-US" altLang="ko-KR" b="0" i="0" dirty="0">
                        <a:solidFill>
                          <a:schemeClr val="tx1"/>
                        </a:solidFill>
                        <a:latin typeface="Apple SD Gothic Neo Medium" panose="02000300000000000000" pitchFamily="2" charset="-127"/>
                        <a:ea typeface="Apple SD Gothic Neo Medium" panose="02000300000000000000" pitchFamily="2" charset="-127"/>
                      </a:endParaRPr>
                    </a:p>
                    <a:p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배달 수수료 중심의 </a:t>
                      </a:r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BM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 구축</a:t>
                      </a:r>
                      <a:endParaRPr lang="en-US" altLang="ko-KR" b="0" i="0" dirty="0">
                        <a:solidFill>
                          <a:schemeClr val="tx1"/>
                        </a:solidFill>
                        <a:latin typeface="Apple SD Gothic Neo Medium" panose="02000300000000000000" pitchFamily="2" charset="-127"/>
                        <a:ea typeface="Apple SD Gothic Neo Medium" panose="02000300000000000000" pitchFamily="2" charset="-127"/>
                      </a:endParaRPr>
                    </a:p>
                    <a:p>
                      <a:r>
                        <a:rPr lang="ko-Kore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무인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Apple SD Gothic Neo Medium" panose="02000300000000000000" pitchFamily="2" charset="-127"/>
                          <a:ea typeface="Apple SD Gothic Neo Medium" panose="02000300000000000000" pitchFamily="2" charset="-127"/>
                        </a:rPr>
                        <a:t> 배달 시스템 구축</a:t>
                      </a:r>
                      <a:endParaRPr lang="ko-Kore-KR" altLang="en-US" b="0" i="0" dirty="0">
                        <a:solidFill>
                          <a:schemeClr val="tx1"/>
                        </a:solidFill>
                        <a:latin typeface="Apple SD Gothic Neo Medium" panose="02000300000000000000" pitchFamily="2" charset="-127"/>
                        <a:ea typeface="Apple SD Gothic Neo Medium" panose="020003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4706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1996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118</Words>
  <Application>Microsoft Macintosh PowerPoint</Application>
  <PresentationFormat>와이드스크린</PresentationFormat>
  <Paragraphs>31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Calibri</vt:lpstr>
      <vt:lpstr>Arial</vt:lpstr>
      <vt:lpstr>Apple SD Gothic Neo ExtraBold</vt:lpstr>
      <vt:lpstr>Apple SD Gothic Neo Medium</vt:lpstr>
      <vt:lpstr>Apple SD Gothic Neo</vt:lpstr>
      <vt:lpstr>Calibri Light</vt:lpstr>
      <vt:lpstr>SF Pro Display</vt:lpstr>
      <vt:lpstr>Office 테마</vt:lpstr>
      <vt:lpstr>PowerPoint 프레젠테이션</vt:lpstr>
      <vt:lpstr>아이템 소개 및 경쟁 제품 분석</vt:lpstr>
      <vt:lpstr>SWOT 분석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호승</dc:creator>
  <cp:lastModifiedBy>최 호승</cp:lastModifiedBy>
  <cp:revision>8</cp:revision>
  <dcterms:created xsi:type="dcterms:W3CDTF">2020-07-10T04:36:17Z</dcterms:created>
  <dcterms:modified xsi:type="dcterms:W3CDTF">2020-07-14T06:03:49Z</dcterms:modified>
</cp:coreProperties>
</file>